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6" r:id="rId4"/>
    <p:sldId id="273" r:id="rId5"/>
    <p:sldId id="262" r:id="rId6"/>
    <p:sldId id="260" r:id="rId7"/>
    <p:sldId id="263" r:id="rId8"/>
    <p:sldId id="264" r:id="rId9"/>
    <p:sldId id="265" r:id="rId10"/>
    <p:sldId id="272" r:id="rId11"/>
    <p:sldId id="267" r:id="rId12"/>
    <p:sldId id="271" r:id="rId13"/>
    <p:sldId id="268" r:id="rId14"/>
    <p:sldId id="270" r:id="rId15"/>
    <p:sldId id="269" r:id="rId16"/>
    <p:sldId id="2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5301"/>
  </p:normalViewPr>
  <p:slideViewPr>
    <p:cSldViewPr snapToGrid="0" snapToObjects="1">
      <p:cViewPr>
        <p:scale>
          <a:sx n="120" d="100"/>
          <a:sy n="120" d="100"/>
        </p:scale>
        <p:origin x="7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039F0B-5ADA-1A40-914A-AC625D1C142A}" type="datetimeFigureOut">
              <a:rPr lang="en-US" smtClean="0"/>
              <a:t>10/9/18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167B5B-B2F7-6A4B-AF65-E0E8DA941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24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167B5B-B2F7-6A4B-AF65-E0E8DA9417B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824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167B5B-B2F7-6A4B-AF65-E0E8DA9417B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24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167B5B-B2F7-6A4B-AF65-E0E8DA9417B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610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167B5B-B2F7-6A4B-AF65-E0E8DA9417B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120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167B5B-B2F7-6A4B-AF65-E0E8DA9417B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16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167B5B-B2F7-6A4B-AF65-E0E8DA9417B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605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404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46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12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80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95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837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254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82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76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57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01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EA5F3-2275-3F40-B072-E86A398D7DF2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E0CCA-D539-CD47-8C69-DCB91A3D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188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12.jpg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PyBASC</a:t>
            </a:r>
            <a:r>
              <a:rPr lang="en-US" dirty="0" smtClean="0"/>
              <a:t> Update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1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301" y="4144924"/>
            <a:ext cx="2713845" cy="27138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709" y="4185683"/>
            <a:ext cx="2623753" cy="26237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45" y="4208722"/>
            <a:ext cx="2603204" cy="26032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383" y="1318441"/>
            <a:ext cx="2623753" cy="26237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711" y="1341481"/>
            <a:ext cx="2623752" cy="262375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45" y="1341480"/>
            <a:ext cx="2603203" cy="2603203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Clustering Similarity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876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81" y="1562526"/>
            <a:ext cx="7018642" cy="4897557"/>
          </a:xfrm>
          <a:prstGeom prst="rect">
            <a:avLst/>
          </a:prstGeom>
          <a:ln>
            <a:noFill/>
          </a:ln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34781" y="365125"/>
            <a:ext cx="12079740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Group Level Rand Index- Group Dimension Reduction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831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98" y="1741133"/>
            <a:ext cx="6738674" cy="4702197"/>
          </a:xfrm>
          <a:prstGeom prst="rect">
            <a:avLst/>
          </a:prstGeom>
          <a:ln>
            <a:noFill/>
          </a:ln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12260" y="322595"/>
            <a:ext cx="12079740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Group Level Spatial Correlation Group Dimension Reduction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67572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26" y="1678375"/>
            <a:ext cx="6888717" cy="4806898"/>
          </a:xfrm>
          <a:prstGeom prst="rect">
            <a:avLst/>
          </a:prstGeom>
          <a:ln>
            <a:noFill/>
          </a:ln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34781" y="365125"/>
            <a:ext cx="12079740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Ind. Level Spatial Correlation Group Dimension Reduction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53414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0"/>
            <a:ext cx="85113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21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0"/>
            <a:ext cx="88218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24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209" y="1166975"/>
            <a:ext cx="2888252" cy="2015401"/>
          </a:xfrm>
          <a:prstGeom prst="rect">
            <a:avLst/>
          </a:prstGeom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074" y="1179754"/>
            <a:ext cx="2853061" cy="1990845"/>
          </a:xfrm>
          <a:prstGeom prst="rect">
            <a:avLst/>
          </a:prstGeom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0867" y="1178645"/>
            <a:ext cx="2827227" cy="1972819"/>
          </a:xfrm>
          <a:prstGeom prst="rect">
            <a:avLst/>
          </a:prstGeom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900" y="3361579"/>
            <a:ext cx="2839981" cy="1981719"/>
          </a:xfrm>
          <a:prstGeom prst="rect">
            <a:avLst/>
          </a:prstGeom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641" y="3335512"/>
            <a:ext cx="2882500" cy="2011388"/>
          </a:xfrm>
          <a:prstGeom prst="rect">
            <a:avLst/>
          </a:prstGeom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1382233" y="797442"/>
            <a:ext cx="2282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Individual Dim Reduce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324084" y="5349517"/>
            <a:ext cx="1951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Group Dim Reduce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329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242" y="377936"/>
            <a:ext cx="4926744" cy="615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08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242" y="377936"/>
            <a:ext cx="4926744" cy="61584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87608" y="1435394"/>
            <a:ext cx="426302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Items of Analysis: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Individual Stability Matrix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Group Stability Matrix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Group Cluster Assignment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Individualized Group Cluster Assignment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4465674" y="813871"/>
            <a:ext cx="1520455" cy="159972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4465674" y="3177843"/>
            <a:ext cx="1520455" cy="159972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5140842" y="4518911"/>
            <a:ext cx="1520455" cy="159972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50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873" y="0"/>
            <a:ext cx="70862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270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64" y="1190847"/>
            <a:ext cx="7971680" cy="537666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838199" y="365125"/>
            <a:ext cx="11112795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Group Level Spatial Correlation 50/50 split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83355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81" y="1766162"/>
            <a:ext cx="8184233" cy="4751454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838199" y="365125"/>
            <a:ext cx="11112795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Group Level Rand Index 50/50 split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4751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84" y="1312872"/>
            <a:ext cx="5599593" cy="5228823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199" y="365125"/>
            <a:ext cx="11112795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Individual Level Spatial Correlation 50/50 split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5161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../../../../../../git_repo/PyBASC/ISM_Shrunk4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79" y="1522164"/>
            <a:ext cx="6352570" cy="47671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7538483" y="1947739"/>
            <a:ext cx="4425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 Theoretical Spatial Correlation: r = 0.707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199" y="365125"/>
            <a:ext cx="11112795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Spatial Correlation on Simulated Individual-Level Data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20339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../../../../../../git_repo/PyBASC/GBS_ISMGSM_Shrunk2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447" y="1559841"/>
            <a:ext cx="5433236" cy="471336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838199" y="365125"/>
            <a:ext cx="11112795" cy="1325563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Individual-Group Spatial Correlation Simulated Data</a:t>
            </a:r>
            <a:br>
              <a:rPr lang="en-US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706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10281</TotalTime>
  <Words>92</Words>
  <Application>Microsoft Macintosh PowerPoint</Application>
  <PresentationFormat>Widescreen</PresentationFormat>
  <Paragraphs>24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Office Theme</vt:lpstr>
      <vt:lpstr>PyBASC Update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Clustering Similarity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PyBASC Results</dc:title>
  <dc:creator>Aki Nikolaidis</dc:creator>
  <cp:lastModifiedBy>Aki Nikolaidis</cp:lastModifiedBy>
  <cp:revision>19</cp:revision>
  <dcterms:created xsi:type="dcterms:W3CDTF">2018-10-04T16:09:29Z</dcterms:created>
  <dcterms:modified xsi:type="dcterms:W3CDTF">2018-10-11T19:31:40Z</dcterms:modified>
</cp:coreProperties>
</file>

<file path=docProps/thumbnail.jpeg>
</file>